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84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12" y="-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09.10.2016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2312" y="981456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Ausbildungsreform aus</a:t>
            </a:r>
            <a:br>
              <a:rPr lang="de-DE" dirty="0" smtClean="0"/>
            </a:br>
            <a:r>
              <a:rPr lang="de-DE" dirty="0" smtClean="0"/>
              <a:t>Sicht der </a:t>
            </a:r>
            <a:r>
              <a:rPr lang="de-DE" dirty="0" err="1" smtClean="0"/>
              <a:t>PiA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Anja Hildebrand</a:t>
            </a:r>
            <a:endParaRPr lang="de-DE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614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688" y="438912"/>
            <a:ext cx="1185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Ist-Zustand: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268224" y="1755648"/>
            <a:ext cx="11655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Finanzierung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Verantwortung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Risiko</a:t>
            </a:r>
          </a:p>
          <a:p>
            <a:endParaRPr lang="de-DE" sz="2800" dirty="0" smtClean="0"/>
          </a:p>
          <a:p>
            <a:r>
              <a:rPr lang="de-DE" sz="2800" dirty="0" smtClean="0"/>
              <a:t>               </a:t>
            </a:r>
            <a:r>
              <a:rPr lang="de-DE" sz="2800" b="1" dirty="0" smtClean="0"/>
              <a:t>Augenhöhe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Pfeil nach rechts 1"/>
          <p:cNvSpPr/>
          <p:nvPr/>
        </p:nvSpPr>
        <p:spPr>
          <a:xfrm>
            <a:off x="365760" y="43795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541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688" y="438912"/>
            <a:ext cx="1185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Reform als Chance- Anforderungen aus Sicht der </a:t>
            </a:r>
            <a:r>
              <a:rPr lang="de-DE" sz="4000" dirty="0" err="1" smtClean="0"/>
              <a:t>PiA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170688" y="1743456"/>
            <a:ext cx="116555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 smtClean="0"/>
              <a:t>Ausbildung Teil I- Studium</a:t>
            </a:r>
          </a:p>
          <a:p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Approbationsordnung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/>
          </a:p>
          <a:p>
            <a:pPr marL="514350" indent="-514350">
              <a:buFont typeface="+mj-lt"/>
              <a:buAutoNum type="arabicPeriod"/>
            </a:pPr>
            <a:r>
              <a:rPr lang="de-DE" sz="2800" dirty="0"/>
              <a:t>Lehre der vier Grundorientierungen 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Umfang/ Dauer/ Flexibilität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/>
          </a:p>
          <a:p>
            <a:pPr marL="514350" indent="-514350">
              <a:buFont typeface="+mj-lt"/>
              <a:buAutoNum type="arabicPeriod"/>
            </a:pPr>
            <a:r>
              <a:rPr lang="de-DE" sz="2800" dirty="0"/>
              <a:t>Zugang zu </a:t>
            </a:r>
            <a:r>
              <a:rPr lang="de-DE" sz="2800" dirty="0" smtClean="0"/>
              <a:t>Ausbildungsabschnitten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Praktika und Praxissemester</a:t>
            </a:r>
            <a:endParaRPr lang="de-DE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430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688" y="438912"/>
            <a:ext cx="1185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Reform als Chance- Anforderungen aus Sicht der </a:t>
            </a:r>
            <a:r>
              <a:rPr lang="de-DE" sz="4000" dirty="0" err="1"/>
              <a:t>PiA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268224" y="1755648"/>
            <a:ext cx="116555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 smtClean="0"/>
              <a:t>Ausbildung Teil II- Weiterbildung:</a:t>
            </a:r>
            <a:endParaRPr lang="de-DE" sz="2800" u="sng" dirty="0"/>
          </a:p>
          <a:p>
            <a:endParaRPr lang="de-DE" sz="2800" dirty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Weiterbildungsziele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Weiterbildungsorganisation</a:t>
            </a:r>
          </a:p>
          <a:p>
            <a:pPr marL="514350" indent="-514350">
              <a:buFont typeface="+mj-lt"/>
              <a:buAutoNum type="arabicPeriod"/>
            </a:pP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Anforderung an Weiterbildungsstätten</a:t>
            </a:r>
            <a:endParaRPr lang="de-DE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316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688" y="438912"/>
            <a:ext cx="1185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Ausblick Ausbildungsreform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268224" y="1755648"/>
            <a:ext cx="116555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Approbation nach dem Studium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Erhöhung der Ambulanzstunden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Weiterbildungsorganisation aus einer Hand schwer umsetzbar?</a:t>
            </a:r>
          </a:p>
          <a:p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Gedeckeltes Angebot an bezahlten Weiterbildungsplätzen?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FINANZIERUNG???? 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611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688" y="438912"/>
            <a:ext cx="1185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Offene Fragen: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268224" y="1755648"/>
            <a:ext cx="116555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Ökonomisches Denken hinter der Entwicklung der Reform;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  wer trägt die Konsequenzen?</a:t>
            </a:r>
          </a:p>
          <a:p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w</a:t>
            </a:r>
            <a:r>
              <a:rPr lang="de-DE" sz="2800" dirty="0" smtClean="0"/>
              <a:t>er trägt die Verantwortung für die Qualitätssicherung?</a:t>
            </a:r>
          </a:p>
          <a:p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wie sieht das Berufsbild eines </a:t>
            </a:r>
            <a:r>
              <a:rPr lang="de-DE" sz="2800" dirty="0" smtClean="0"/>
              <a:t>zukünftigen psychologischen </a:t>
            </a:r>
            <a:r>
              <a:rPr lang="de-DE" sz="2800" dirty="0"/>
              <a:t>Psychotherapeut*in aus</a:t>
            </a:r>
            <a:r>
              <a:rPr lang="de-DE" sz="2800" dirty="0" smtClean="0"/>
              <a:t>?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  </a:t>
            </a:r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633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2312" y="981456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Vielen </a:t>
            </a:r>
            <a:r>
              <a:rPr lang="de-DE" smtClean="0"/>
              <a:t>Dank!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7813635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137</Words>
  <Application>Microsoft Macintosh PowerPoint</Application>
  <PresentationFormat>Benutzerdefiniert</PresentationFormat>
  <Paragraphs>52</Paragraphs>
  <Slides>7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Rahmen</vt:lpstr>
      <vt:lpstr>Ausbildungsreform aus Sicht der PiA </vt:lpstr>
      <vt:lpstr>Folie 2</vt:lpstr>
      <vt:lpstr>Folie 3</vt:lpstr>
      <vt:lpstr>Folie 4</vt:lpstr>
      <vt:lpstr>Folie 5</vt:lpstr>
      <vt:lpstr>Folie 6</vt:lpstr>
      <vt:lpstr>Vielen Dank!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Ausbildungsreform aus Sicht der PiA</dc:title>
  <dc:creator>Anja</dc:creator>
  <cp:lastModifiedBy>Manfred Thielen</cp:lastModifiedBy>
  <cp:revision>25</cp:revision>
  <dcterms:created xsi:type="dcterms:W3CDTF">2016-10-09T20:29:54Z</dcterms:created>
  <dcterms:modified xsi:type="dcterms:W3CDTF">2016-10-09T23:57:31Z</dcterms:modified>
</cp:coreProperties>
</file>